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2" r:id="rId5"/>
    <p:sldId id="339" r:id="rId6"/>
    <p:sldId id="333" r:id="rId7"/>
    <p:sldId id="334" r:id="rId8"/>
    <p:sldId id="335" r:id="rId9"/>
    <p:sldId id="336" r:id="rId10"/>
    <p:sldId id="337" r:id="rId11"/>
    <p:sldId id="338" r:id="rId12"/>
    <p:sldId id="330" r:id="rId13"/>
    <p:sldId id="331" r:id="rId1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62" y="-115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 smtClean="0"/>
            <a:t>Source code</a:t>
          </a:r>
          <a:endParaRPr lang="en-US" dirty="0" smtClean="0"/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 err="1" smtClean="0"/>
            <a:t>Github</a:t>
          </a:r>
          <a:r>
            <a:rPr lang="en-US" dirty="0" smtClean="0"/>
            <a:t> repository</a:t>
          </a:r>
          <a:endParaRPr lang="en-US" dirty="0" smtClean="0"/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DF8F3210-0B5D-4E49-87E8-C58583F9B51A}">
      <dgm:prSet/>
      <dgm:spPr/>
      <dgm:t>
        <a:bodyPr/>
        <a:lstStyle/>
        <a:p>
          <a:r>
            <a:rPr lang="en-US" dirty="0" err="1" smtClean="0"/>
            <a:t>Checkstyle</a:t>
          </a:r>
          <a:r>
            <a:rPr lang="en-US" dirty="0" smtClean="0"/>
            <a:t> and code templates</a:t>
          </a:r>
          <a:endParaRPr lang="en-US" dirty="0" smtClean="0"/>
        </a:p>
      </dgm:t>
    </dgm:pt>
    <dgm:pt modelId="{A7CB4978-0116-4369-8B02-DEAF66CC4368}" type="parTrans" cxnId="{BB767D81-48EA-4C25-BA1F-EE96E21506C7}">
      <dgm:prSet/>
      <dgm:spPr/>
      <dgm:t>
        <a:bodyPr/>
        <a:lstStyle/>
        <a:p>
          <a:endParaRPr lang="en-US"/>
        </a:p>
      </dgm:t>
    </dgm:pt>
    <dgm:pt modelId="{C2519F22-5FA5-41C7-8F3D-C8E3F68013F5}" type="sibTrans" cxnId="{BB767D81-48EA-4C25-BA1F-EE96E21506C7}">
      <dgm:prSet/>
      <dgm:spPr/>
      <dgm:t>
        <a:bodyPr/>
        <a:lstStyle/>
        <a:p>
          <a:endParaRPr lang="en-US"/>
        </a:p>
      </dgm:t>
    </dgm:pt>
    <dgm:pt modelId="{413A0AAA-CEDA-45AC-A630-156E19F561D7}">
      <dgm:prSet/>
      <dgm:spPr/>
      <dgm:t>
        <a:bodyPr/>
        <a:lstStyle/>
        <a:p>
          <a:r>
            <a:rPr lang="en-US" dirty="0" smtClean="0"/>
            <a:t>Target platforms</a:t>
          </a:r>
          <a:endParaRPr lang="en-US" dirty="0" smtClean="0"/>
        </a:p>
      </dgm:t>
    </dgm:pt>
    <dgm:pt modelId="{B990DFD8-9A09-4616-B417-9FEACC9FD95B}" type="parTrans" cxnId="{D074689B-FF6C-4799-90F8-3F84825E4639}">
      <dgm:prSet/>
      <dgm:spPr/>
      <dgm:t>
        <a:bodyPr/>
        <a:lstStyle/>
        <a:p>
          <a:endParaRPr lang="en-US"/>
        </a:p>
      </dgm:t>
    </dgm:pt>
    <dgm:pt modelId="{CC23974A-DDE4-4D46-8939-CD6CA926C740}" type="sibTrans" cxnId="{D074689B-FF6C-4799-90F8-3F84825E4639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 smtClean="0"/>
            <a:t>Continuous integration</a:t>
          </a:r>
          <a:endParaRPr lang="en-US" dirty="0" smtClean="0"/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 smtClean="0"/>
            <a:t>Next steps</a:t>
          </a:r>
          <a:endParaRPr lang="en-US" dirty="0" smtClean="0"/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 smtClean="0"/>
            <a:t>Jenkins</a:t>
          </a:r>
          <a:endParaRPr lang="en-US" dirty="0" smtClean="0"/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4B212306-897F-4CDD-98E8-D1732F62A619}">
      <dgm:prSet/>
      <dgm:spPr/>
      <dgm:t>
        <a:bodyPr/>
        <a:lstStyle/>
        <a:p>
          <a:r>
            <a:rPr lang="en-US" dirty="0" smtClean="0"/>
            <a:t>Provide an update site and an Eclipse product</a:t>
          </a:r>
          <a:endParaRPr lang="en-US" dirty="0" smtClean="0"/>
        </a:p>
      </dgm:t>
    </dgm:pt>
    <dgm:pt modelId="{2EFB21A0-9F19-433C-9060-055DFCB1D325}" type="parTrans" cxnId="{2241E4CD-5D8B-4237-B948-A6290CC4786B}">
      <dgm:prSet/>
      <dgm:spPr/>
      <dgm:t>
        <a:bodyPr/>
        <a:lstStyle/>
        <a:p>
          <a:endParaRPr lang="en-US"/>
        </a:p>
      </dgm:t>
    </dgm:pt>
    <dgm:pt modelId="{B2FECF92-929E-4749-BA4C-13607DF6975D}" type="sibTrans" cxnId="{2241E4CD-5D8B-4237-B948-A6290CC4786B}">
      <dgm:prSet/>
      <dgm:spPr/>
      <dgm:t>
        <a:bodyPr/>
        <a:lstStyle/>
        <a:p>
          <a:endParaRPr lang="en-US"/>
        </a:p>
      </dgm:t>
    </dgm:pt>
    <dgm:pt modelId="{91C4C7E9-E50E-4E82-8B27-0D614CC89169}">
      <dgm:prSet/>
      <dgm:spPr/>
      <dgm:t>
        <a:bodyPr/>
        <a:lstStyle/>
        <a:p>
          <a:r>
            <a:rPr lang="en-US" dirty="0" smtClean="0"/>
            <a:t>integrate existing components</a:t>
          </a:r>
          <a:endParaRPr lang="en-US" dirty="0" smtClean="0"/>
        </a:p>
      </dgm:t>
    </dgm:pt>
    <dgm:pt modelId="{188DDF9F-F3B0-471E-80F0-3CE98B07CBBC}" type="parTrans" cxnId="{1A6412AD-C6AE-4EA1-8D42-03FA005C3E9F}">
      <dgm:prSet/>
      <dgm:spPr/>
      <dgm:t>
        <a:bodyPr/>
        <a:lstStyle/>
        <a:p>
          <a:endParaRPr lang="en-US"/>
        </a:p>
      </dgm:t>
    </dgm:pt>
    <dgm:pt modelId="{E672C069-5D96-4104-8E6F-231EC13BA5D4}" type="sibTrans" cxnId="{1A6412AD-C6AE-4EA1-8D42-03FA005C3E9F}">
      <dgm:prSet/>
      <dgm:spPr/>
      <dgm:t>
        <a:bodyPr/>
        <a:lstStyle/>
        <a:p>
          <a:endParaRPr lang="en-US"/>
        </a:p>
      </dgm:t>
    </dgm:pt>
    <dgm:pt modelId="{9DA98007-E02A-4342-9D13-D2CF2315CCA3}">
      <dgm:prSet/>
      <dgm:spPr/>
      <dgm:t>
        <a:bodyPr/>
        <a:lstStyle/>
        <a:p>
          <a:r>
            <a:rPr lang="en-US" dirty="0" smtClean="0"/>
            <a:t>Ease the release process</a:t>
          </a:r>
          <a:endParaRPr lang="en-US" dirty="0" smtClean="0"/>
        </a:p>
      </dgm:t>
    </dgm:pt>
    <dgm:pt modelId="{14622AEA-E160-49A3-BCA5-5B00DBAAC0F0}" type="parTrans" cxnId="{EEB7C73E-8F0E-4F03-9BED-6A9F2DF4C4CA}">
      <dgm:prSet/>
      <dgm:spPr/>
      <dgm:t>
        <a:bodyPr/>
        <a:lstStyle/>
        <a:p>
          <a:endParaRPr lang="en-US"/>
        </a:p>
      </dgm:t>
    </dgm:pt>
    <dgm:pt modelId="{7685D1EE-B91B-44E2-A05E-64746424DDDD}" type="sibTrans" cxnId="{EEB7C73E-8F0E-4F03-9BED-6A9F2DF4C4CA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6F8F0BFC-906E-41EF-9799-B71943C58CC6}" type="presOf" srcId="{4B212306-897F-4CDD-98E8-D1732F62A619}" destId="{77AD498B-3651-4F75-AE2D-8372E434EFE2}" srcOrd="0" destOrd="2" presId="urn:microsoft.com/office/officeart/2008/layout/VerticalCurvedList"/>
    <dgm:cxn modelId="{2552716D-0450-448A-860F-4B0B5DDF8D52}" type="presOf" srcId="{413A0AAA-CEDA-45AC-A630-156E19F561D7}" destId="{70FEF15B-A28E-4491-AE72-E180EBB7644A}" srcOrd="0" destOrd="3" presId="urn:microsoft.com/office/officeart/2008/layout/VerticalCurvedList"/>
    <dgm:cxn modelId="{5AFD410E-97D9-4E6C-80EC-965DE7ABD375}" type="presOf" srcId="{571CC073-B4EA-454E-8A5E-FC001A76EABC}" destId="{C1F95457-0E13-4C00-AF3F-5279185B3005}" srcOrd="0" destOrd="0" presId="urn:microsoft.com/office/officeart/2008/layout/VerticalCurvedList"/>
    <dgm:cxn modelId="{926D95DB-F94A-4DF1-B4BD-A5900A1DC3D9}" type="presOf" srcId="{3A0529C2-690B-48AE-92C5-94CA0332699F}" destId="{70FEF15B-A28E-4491-AE72-E180EBB7644A}" srcOrd="0" destOrd="0" presId="urn:microsoft.com/office/officeart/2008/layout/VerticalCurvedList"/>
    <dgm:cxn modelId="{0C6745DB-80CF-4CEF-90E3-DFDC70F8FABE}" type="presOf" srcId="{DF8F3210-0B5D-4E49-87E8-C58583F9B51A}" destId="{70FEF15B-A28E-4491-AE72-E180EBB7644A}" srcOrd="0" destOrd="2" presId="urn:microsoft.com/office/officeart/2008/layout/VerticalCurvedList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BB767D81-48EA-4C25-BA1F-EE96E21506C7}" srcId="{3A0529C2-690B-48AE-92C5-94CA0332699F}" destId="{DF8F3210-0B5D-4E49-87E8-C58583F9B51A}" srcOrd="1" destOrd="0" parTransId="{A7CB4978-0116-4369-8B02-DEAF66CC4368}" sibTransId="{C2519F22-5FA5-41C7-8F3D-C8E3F68013F5}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1A37C207-C899-43B6-9C4A-6F0B1900714B}" srcId="{A5DFDE49-6B5B-4DEF-9FFB-72E8D34A0309}" destId="{27FE2F57-8EF5-4274-8096-8F80DB6A980F}" srcOrd="0" destOrd="0" parTransId="{40FAD38D-7D9F-4858-97A7-AC6AD6640E32}" sibTransId="{436BB81D-FC59-4AC5-80C1-C66ED52D5540}"/>
    <dgm:cxn modelId="{F3158E8E-F7B7-48B6-A5A9-69EC8C36D6F2}" type="presOf" srcId="{BBA25910-6404-495A-9D35-E741061E7FE3}" destId="{77AD498B-3651-4F75-AE2D-8372E434EFE2}" srcOrd="0" destOrd="0" presId="urn:microsoft.com/office/officeart/2008/layout/VerticalCurvedList"/>
    <dgm:cxn modelId="{1EE00466-EA35-4D9E-87D6-C70491AAE003}" type="presOf" srcId="{27FE2F57-8EF5-4274-8096-8F80DB6A980F}" destId="{1826B5D9-5E26-4E5E-B1FA-7CFB1732FCA1}" srcOrd="0" destOrd="1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6161BA88-7EA4-44F2-B9D5-E1113D056AE0}" type="presOf" srcId="{A5DFDE49-6B5B-4DEF-9FFB-72E8D34A0309}" destId="{1826B5D9-5E26-4E5E-B1FA-7CFB1732FCA1}" srcOrd="0" destOrd="0" presId="urn:microsoft.com/office/officeart/2008/layout/VerticalCurvedList"/>
    <dgm:cxn modelId="{0AC2591A-7001-4D06-B022-FD2C735239B4}" type="presOf" srcId="{5B48559F-2173-499D-B092-B206189DCD79}" destId="{84E162AD-861D-4555-B043-F79679CCDBDA}" srcOrd="0" destOrd="0" presId="urn:microsoft.com/office/officeart/2008/layout/VerticalCurvedList"/>
    <dgm:cxn modelId="{45772256-8C9D-45B3-8A3B-4E61FA7FD062}" type="presOf" srcId="{9DA98007-E02A-4342-9D13-D2CF2315CCA3}" destId="{1826B5D9-5E26-4E5E-B1FA-7CFB1732FCA1}" srcOrd="0" destOrd="2" presId="urn:microsoft.com/office/officeart/2008/layout/VerticalCurvedList"/>
    <dgm:cxn modelId="{1A6412AD-C6AE-4EA1-8D42-03FA005C3E9F}" srcId="{BBA25910-6404-495A-9D35-E741061E7FE3}" destId="{91C4C7E9-E50E-4E82-8B27-0D614CC89169}" srcOrd="0" destOrd="0" parTransId="{188DDF9F-F3B0-471E-80F0-3CE98B07CBBC}" sibTransId="{E672C069-5D96-4104-8E6F-231EC13BA5D4}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B6C2D746-CAC5-45A5-B440-5CFA24CE01DA}" type="presOf" srcId="{91C4C7E9-E50E-4E82-8B27-0D614CC89169}" destId="{77AD498B-3651-4F75-AE2D-8372E434EFE2}" srcOrd="0" destOrd="1" presId="urn:microsoft.com/office/officeart/2008/layout/VerticalCurvedList"/>
    <dgm:cxn modelId="{5EC250D8-E595-4758-8252-3F539E82E154}" type="presOf" srcId="{E9339514-FFAA-40AE-A820-BC3B0AB8EC3A}" destId="{70FEF15B-A28E-4491-AE72-E180EBB7644A}" srcOrd="0" destOrd="1" presId="urn:microsoft.com/office/officeart/2008/layout/VerticalCurvedList"/>
    <dgm:cxn modelId="{D074689B-FF6C-4799-90F8-3F84825E4639}" srcId="{3A0529C2-690B-48AE-92C5-94CA0332699F}" destId="{413A0AAA-CEDA-45AC-A630-156E19F561D7}" srcOrd="2" destOrd="0" parTransId="{B990DFD8-9A09-4616-B417-9FEACC9FD95B}" sibTransId="{CC23974A-DDE4-4D46-8939-CD6CA926C740}"/>
    <dgm:cxn modelId="{2241E4CD-5D8B-4237-B948-A6290CC4786B}" srcId="{BBA25910-6404-495A-9D35-E741061E7FE3}" destId="{4B212306-897F-4CDD-98E8-D1732F62A619}" srcOrd="1" destOrd="0" parTransId="{2EFB21A0-9F19-433C-9060-055DFCB1D325}" sibTransId="{B2FECF92-929E-4749-BA4C-13607DF6975D}"/>
    <dgm:cxn modelId="{EEB7C73E-8F0E-4F03-9BED-6A9F2DF4C4CA}" srcId="{A5DFDE49-6B5B-4DEF-9FFB-72E8D34A0309}" destId="{9DA98007-E02A-4342-9D13-D2CF2315CCA3}" srcOrd="1" destOrd="0" parTransId="{14622AEA-E160-49A3-BCA5-5B00DBAAC0F0}" sibTransId="{7685D1EE-B91B-44E2-A05E-64746424DDDD}"/>
    <dgm:cxn modelId="{E699E830-6D5D-4939-B8D3-AB13ABA57138}" type="presParOf" srcId="{C1F95457-0E13-4C00-AF3F-5279185B3005}" destId="{4208A881-E163-4E2D-843D-3E50A7960126}" srcOrd="0" destOrd="0" presId="urn:microsoft.com/office/officeart/2008/layout/VerticalCurvedList"/>
    <dgm:cxn modelId="{75B16F2D-8ACA-4D0B-895F-3489C76B1502}" type="presParOf" srcId="{4208A881-E163-4E2D-843D-3E50A7960126}" destId="{18DFAB4C-927C-4D8E-B963-160FBB72A981}" srcOrd="0" destOrd="0" presId="urn:microsoft.com/office/officeart/2008/layout/VerticalCurvedList"/>
    <dgm:cxn modelId="{E8CB5CC2-D363-4D1F-BA43-5D343AE9D602}" type="presParOf" srcId="{18DFAB4C-927C-4D8E-B963-160FBB72A981}" destId="{D7A136A3-59C3-4E7B-B46A-5EBCE8A4078B}" srcOrd="0" destOrd="0" presId="urn:microsoft.com/office/officeart/2008/layout/VerticalCurvedList"/>
    <dgm:cxn modelId="{AB46D2B8-D9EA-4577-A5EE-CB4662324BA0}" type="presParOf" srcId="{18DFAB4C-927C-4D8E-B963-160FBB72A981}" destId="{84E162AD-861D-4555-B043-F79679CCDBDA}" srcOrd="1" destOrd="0" presId="urn:microsoft.com/office/officeart/2008/layout/VerticalCurvedList"/>
    <dgm:cxn modelId="{A60BA19A-EE1D-4EA3-9680-55F96ADB11D0}" type="presParOf" srcId="{18DFAB4C-927C-4D8E-B963-160FBB72A981}" destId="{0CC9D516-AF50-449F-94BB-47477852AD53}" srcOrd="2" destOrd="0" presId="urn:microsoft.com/office/officeart/2008/layout/VerticalCurvedList"/>
    <dgm:cxn modelId="{75BB875D-ABB4-42DE-8BAA-A5C082F5E9F2}" type="presParOf" srcId="{18DFAB4C-927C-4D8E-B963-160FBB72A981}" destId="{44A52C95-0F8F-4D9A-AFA3-B197DFE13F6B}" srcOrd="3" destOrd="0" presId="urn:microsoft.com/office/officeart/2008/layout/VerticalCurvedList"/>
    <dgm:cxn modelId="{8D1F8B93-DA75-4DA0-AF5E-FA81BF1C9A89}" type="presParOf" srcId="{4208A881-E163-4E2D-843D-3E50A7960126}" destId="{70FEF15B-A28E-4491-AE72-E180EBB7644A}" srcOrd="1" destOrd="0" presId="urn:microsoft.com/office/officeart/2008/layout/VerticalCurvedList"/>
    <dgm:cxn modelId="{03853CA5-BBE2-45F4-9512-E26384EE2DFA}" type="presParOf" srcId="{4208A881-E163-4E2D-843D-3E50A7960126}" destId="{487CEEE8-C22E-4D9E-A4A3-793A336C6FEC}" srcOrd="2" destOrd="0" presId="urn:microsoft.com/office/officeart/2008/layout/VerticalCurvedList"/>
    <dgm:cxn modelId="{4645E3F6-1F4A-4B6C-A7F7-405AB7CB86C4}" type="presParOf" srcId="{487CEEE8-C22E-4D9E-A4A3-793A336C6FEC}" destId="{9BC8E43E-AAA3-4672-BE77-42B7727AE6F0}" srcOrd="0" destOrd="0" presId="urn:microsoft.com/office/officeart/2008/layout/VerticalCurvedList"/>
    <dgm:cxn modelId="{AADF3E5F-8107-4EA9-B308-8C0EE715F248}" type="presParOf" srcId="{4208A881-E163-4E2D-843D-3E50A7960126}" destId="{1826B5D9-5E26-4E5E-B1FA-7CFB1732FCA1}" srcOrd="3" destOrd="0" presId="urn:microsoft.com/office/officeart/2008/layout/VerticalCurvedList"/>
    <dgm:cxn modelId="{B443364D-E0B0-42F7-A42F-90F63802B28A}" type="presParOf" srcId="{4208A881-E163-4E2D-843D-3E50A7960126}" destId="{B54D9C6B-633A-4034-A8CE-C7894EA0FDD1}" srcOrd="4" destOrd="0" presId="urn:microsoft.com/office/officeart/2008/layout/VerticalCurvedList"/>
    <dgm:cxn modelId="{97B58282-C6D2-4381-ABB7-C2E907919BBD}" type="presParOf" srcId="{B54D9C6B-633A-4034-A8CE-C7894EA0FDD1}" destId="{9810519D-FE72-443E-ABA1-091F74DF1BBB}" srcOrd="0" destOrd="0" presId="urn:microsoft.com/office/officeart/2008/layout/VerticalCurvedList"/>
    <dgm:cxn modelId="{D813AA40-0FE3-40C6-B95A-A22DC125B67A}" type="presParOf" srcId="{4208A881-E163-4E2D-843D-3E50A7960126}" destId="{77AD498B-3651-4F75-AE2D-8372E434EFE2}" srcOrd="5" destOrd="0" presId="urn:microsoft.com/office/officeart/2008/layout/VerticalCurvedList"/>
    <dgm:cxn modelId="{05172E4C-07E8-49B2-9EC9-7CD96784BB4C}" type="presParOf" srcId="{4208A881-E163-4E2D-843D-3E50A7960126}" destId="{CAAC7C6B-CE67-4CE6-90B7-1CBE13836D9B}" srcOrd="6" destOrd="0" presId="urn:microsoft.com/office/officeart/2008/layout/VerticalCurvedList"/>
    <dgm:cxn modelId="{419A5B2E-26ED-4DD4-98ED-C9078BED32F7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 smtClean="0"/>
            <a:t>Unit testing</a:t>
          </a:r>
          <a:endParaRPr lang="en-US" dirty="0" smtClean="0"/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 smtClean="0"/>
            <a:t>JUnit</a:t>
          </a:r>
          <a:endParaRPr lang="en-US" dirty="0" smtClean="0"/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DF8F3210-0B5D-4E49-87E8-C58583F9B51A}">
      <dgm:prSet/>
      <dgm:spPr/>
      <dgm:t>
        <a:bodyPr/>
        <a:lstStyle/>
        <a:p>
          <a:r>
            <a:rPr lang="en-US" dirty="0" smtClean="0"/>
            <a:t>Code coverage (</a:t>
          </a:r>
          <a:r>
            <a:rPr lang="en-US" dirty="0" err="1" smtClean="0"/>
            <a:t>Eclemma</a:t>
          </a:r>
          <a:r>
            <a:rPr lang="en-US" dirty="0" smtClean="0"/>
            <a:t>)</a:t>
          </a:r>
          <a:endParaRPr lang="en-US" dirty="0" smtClean="0"/>
        </a:p>
      </dgm:t>
    </dgm:pt>
    <dgm:pt modelId="{A7CB4978-0116-4369-8B02-DEAF66CC4368}" type="parTrans" cxnId="{BB767D81-48EA-4C25-BA1F-EE96E21506C7}">
      <dgm:prSet/>
      <dgm:spPr/>
      <dgm:t>
        <a:bodyPr/>
        <a:lstStyle/>
        <a:p>
          <a:endParaRPr lang="en-US"/>
        </a:p>
      </dgm:t>
    </dgm:pt>
    <dgm:pt modelId="{C2519F22-5FA5-41C7-8F3D-C8E3F68013F5}" type="sibTrans" cxnId="{BB767D81-48EA-4C25-BA1F-EE96E21506C7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 smtClean="0"/>
            <a:t>Integration testing</a:t>
          </a:r>
          <a:endParaRPr lang="en-US" dirty="0" smtClean="0"/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 smtClean="0"/>
            <a:t>Use cases</a:t>
          </a:r>
          <a:endParaRPr lang="en-US" dirty="0" smtClean="0"/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 smtClean="0"/>
            <a:t>Jenkins will run all tests on a daily basis</a:t>
          </a:r>
          <a:endParaRPr lang="en-US" dirty="0" smtClean="0"/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20926C8D-E85E-4327-85FE-DD8C2EFBE05F}">
      <dgm:prSet/>
      <dgm:spPr/>
      <dgm:t>
        <a:bodyPr/>
        <a:lstStyle/>
        <a:p>
          <a:r>
            <a:rPr lang="en-US" dirty="0" smtClean="0"/>
            <a:t>Functional testing via GUI (RCPTT)</a:t>
          </a:r>
          <a:endParaRPr lang="en-US" dirty="0" smtClean="0"/>
        </a:p>
      </dgm:t>
    </dgm:pt>
    <dgm:pt modelId="{B436D7A5-9BD3-4CB3-BEEA-BB2B547FB6F9}" type="parTrans" cxnId="{9D3B2E35-92F6-4FEB-85F1-F0D4806F4B97}">
      <dgm:prSet/>
      <dgm:spPr/>
      <dgm:t>
        <a:bodyPr/>
        <a:lstStyle/>
        <a:p>
          <a:endParaRPr lang="en-US"/>
        </a:p>
      </dgm:t>
    </dgm:pt>
    <dgm:pt modelId="{F159654F-9216-464E-BF18-2C935106470F}" type="sibTrans" cxnId="{9D3B2E35-92F6-4FEB-85F1-F0D4806F4B97}">
      <dgm:prSet/>
      <dgm:spPr/>
      <dgm:t>
        <a:bodyPr/>
        <a:lstStyle/>
        <a:p>
          <a:endParaRPr lang="en-US"/>
        </a:p>
      </dgm:t>
    </dgm:pt>
    <dgm:pt modelId="{2F26DBF1-4964-4F31-A3C9-4283BAF55693}">
      <dgm:prSet/>
      <dgm:spPr/>
      <dgm:t>
        <a:bodyPr/>
        <a:lstStyle/>
        <a:p>
          <a:r>
            <a:rPr lang="en-US" dirty="0" smtClean="0"/>
            <a:t>Milestone functional testing</a:t>
          </a:r>
          <a:endParaRPr lang="en-US" dirty="0" smtClean="0"/>
        </a:p>
      </dgm:t>
    </dgm:pt>
    <dgm:pt modelId="{62A843AE-B332-4BF5-90F6-5A10DBF9E082}" type="parTrans" cxnId="{E90CF048-DE98-4D08-9B16-0F0C9AFA491A}">
      <dgm:prSet/>
      <dgm:spPr/>
      <dgm:t>
        <a:bodyPr/>
        <a:lstStyle/>
        <a:p>
          <a:endParaRPr lang="en-US"/>
        </a:p>
      </dgm:t>
    </dgm:pt>
    <dgm:pt modelId="{C1992683-816C-4A13-BAD0-36B7929F60CE}" type="sibTrans" cxnId="{E90CF048-DE98-4D08-9B16-0F0C9AFA491A}">
      <dgm:prSet/>
      <dgm:spPr/>
      <dgm:t>
        <a:bodyPr/>
        <a:lstStyle/>
        <a:p>
          <a:endParaRPr lang="en-US"/>
        </a:p>
      </dgm:t>
    </dgm:pt>
    <dgm:pt modelId="{B0CA1553-080C-4424-8BC3-76EA365DB0C1}">
      <dgm:prSet/>
      <dgm:spPr/>
      <dgm:t>
        <a:bodyPr/>
        <a:lstStyle/>
        <a:p>
          <a:r>
            <a:rPr lang="en-US" dirty="0" smtClean="0"/>
            <a:t>Drives features and enhancements</a:t>
          </a:r>
          <a:endParaRPr lang="en-US" dirty="0" smtClean="0"/>
        </a:p>
      </dgm:t>
    </dgm:pt>
    <dgm:pt modelId="{3CDF297B-A32F-4585-8B23-17F9BA3313E9}" type="parTrans" cxnId="{9580D5AA-20A0-4604-91B3-F390ECECC1D1}">
      <dgm:prSet/>
      <dgm:spPr/>
    </dgm:pt>
    <dgm:pt modelId="{ED66D591-6D2C-4BE7-B4F1-E5E3E61B87A5}" type="sibTrans" cxnId="{9580D5AA-20A0-4604-91B3-F390ECECC1D1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84F319B1-C49E-4F45-BACF-BCCCDC25DB29}" type="presOf" srcId="{B0CA1553-080C-4424-8BC3-76EA365DB0C1}" destId="{77AD498B-3651-4F75-AE2D-8372E434EFE2}" srcOrd="0" destOrd="1" presId="urn:microsoft.com/office/officeart/2008/layout/VerticalCurvedList"/>
    <dgm:cxn modelId="{0BFE2634-4C2A-4587-ADB1-6F197CE12894}" type="presOf" srcId="{2F26DBF1-4964-4F31-A3C9-4283BAF55693}" destId="{77AD498B-3651-4F75-AE2D-8372E434EFE2}" srcOrd="0" destOrd="2" presId="urn:microsoft.com/office/officeart/2008/layout/VerticalCurvedList"/>
    <dgm:cxn modelId="{FBD040C4-BFBA-48D3-8B64-8D7F232B748E}" type="presOf" srcId="{BBA25910-6404-495A-9D35-E741061E7FE3}" destId="{77AD498B-3651-4F75-AE2D-8372E434EFE2}" srcOrd="0" destOrd="0" presId="urn:microsoft.com/office/officeart/2008/layout/VerticalCurvedList"/>
    <dgm:cxn modelId="{9580D5AA-20A0-4604-91B3-F390ECECC1D1}" srcId="{BBA25910-6404-495A-9D35-E741061E7FE3}" destId="{B0CA1553-080C-4424-8BC3-76EA365DB0C1}" srcOrd="0" destOrd="0" parTransId="{3CDF297B-A32F-4585-8B23-17F9BA3313E9}" sibTransId="{ED66D591-6D2C-4BE7-B4F1-E5E3E61B87A5}"/>
    <dgm:cxn modelId="{BD101EE5-C554-4116-ACD3-EDE95B3DD0A7}" type="presOf" srcId="{20926C8D-E85E-4327-85FE-DD8C2EFBE05F}" destId="{1826B5D9-5E26-4E5E-B1FA-7CFB1732FCA1}" srcOrd="0" destOrd="1" presId="urn:microsoft.com/office/officeart/2008/layout/VerticalCurvedList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E90CF048-DE98-4D08-9B16-0F0C9AFA491A}" srcId="{BBA25910-6404-495A-9D35-E741061E7FE3}" destId="{2F26DBF1-4964-4F31-A3C9-4283BAF55693}" srcOrd="1" destOrd="0" parTransId="{62A843AE-B332-4BF5-90F6-5A10DBF9E082}" sibTransId="{C1992683-816C-4A13-BAD0-36B7929F60CE}"/>
    <dgm:cxn modelId="{BB767D81-48EA-4C25-BA1F-EE96E21506C7}" srcId="{3A0529C2-690B-48AE-92C5-94CA0332699F}" destId="{DF8F3210-0B5D-4E49-87E8-C58583F9B51A}" srcOrd="1" destOrd="0" parTransId="{A7CB4978-0116-4369-8B02-DEAF66CC4368}" sibTransId="{C2519F22-5FA5-41C7-8F3D-C8E3F68013F5}"/>
    <dgm:cxn modelId="{9D3B2E35-92F6-4FEB-85F1-F0D4806F4B97}" srcId="{A5DFDE49-6B5B-4DEF-9FFB-72E8D34A0309}" destId="{20926C8D-E85E-4327-85FE-DD8C2EFBE05F}" srcOrd="0" destOrd="0" parTransId="{B436D7A5-9BD3-4CB3-BEEA-BB2B547FB6F9}" sibTransId="{F159654F-9216-464E-BF18-2C935106470F}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1A37C207-C899-43B6-9C4A-6F0B1900714B}" srcId="{A5DFDE49-6B5B-4DEF-9FFB-72E8D34A0309}" destId="{27FE2F57-8EF5-4274-8096-8F80DB6A980F}" srcOrd="1" destOrd="0" parTransId="{40FAD38D-7D9F-4858-97A7-AC6AD6640E32}" sibTransId="{436BB81D-FC59-4AC5-80C1-C66ED52D5540}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E8CE6839-0F7C-4833-A8B9-C4A80D6D1CE5}" type="presOf" srcId="{5B48559F-2173-499D-B092-B206189DCD79}" destId="{84E162AD-861D-4555-B043-F79679CCDBDA}" srcOrd="0" destOrd="0" presId="urn:microsoft.com/office/officeart/2008/layout/VerticalCurvedList"/>
    <dgm:cxn modelId="{8001CE78-FDB8-4101-8F2F-F68CF503094F}" type="presOf" srcId="{3A0529C2-690B-48AE-92C5-94CA0332699F}" destId="{70FEF15B-A28E-4491-AE72-E180EBB7644A}" srcOrd="0" destOrd="0" presId="urn:microsoft.com/office/officeart/2008/layout/VerticalCurvedList"/>
    <dgm:cxn modelId="{AF3FF570-BFB8-4189-B68F-2E3D0249DB2C}" type="presOf" srcId="{27FE2F57-8EF5-4274-8096-8F80DB6A980F}" destId="{1826B5D9-5E26-4E5E-B1FA-7CFB1732FCA1}" srcOrd="0" destOrd="2" presId="urn:microsoft.com/office/officeart/2008/layout/VerticalCurvedList"/>
    <dgm:cxn modelId="{CA1A02FA-9B0D-4B5C-B1FC-7CB09A9F9DE8}" type="presOf" srcId="{DF8F3210-0B5D-4E49-87E8-C58583F9B51A}" destId="{70FEF15B-A28E-4491-AE72-E180EBB7644A}" srcOrd="0" destOrd="2" presId="urn:microsoft.com/office/officeart/2008/layout/VerticalCurvedList"/>
    <dgm:cxn modelId="{6A958E35-31BE-45B4-8FC5-8B638623F082}" type="presOf" srcId="{571CC073-B4EA-454E-8A5E-FC001A76EABC}" destId="{C1F95457-0E13-4C00-AF3F-5279185B3005}" srcOrd="0" destOrd="0" presId="urn:microsoft.com/office/officeart/2008/layout/VerticalCurvedList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C341B469-C2AC-48F4-BC46-D2DD789F434E}" type="presOf" srcId="{E9339514-FFAA-40AE-A820-BC3B0AB8EC3A}" destId="{70FEF15B-A28E-4491-AE72-E180EBB7644A}" srcOrd="0" destOrd="1" presId="urn:microsoft.com/office/officeart/2008/layout/VerticalCurvedList"/>
    <dgm:cxn modelId="{2BBDDABF-F306-4432-8B2E-FFCB7F592376}" type="presOf" srcId="{A5DFDE49-6B5B-4DEF-9FFB-72E8D34A0309}" destId="{1826B5D9-5E26-4E5E-B1FA-7CFB1732FCA1}" srcOrd="0" destOrd="0" presId="urn:microsoft.com/office/officeart/2008/layout/VerticalCurvedList"/>
    <dgm:cxn modelId="{4AED762C-2C1D-4BB3-BEED-927B197005AA}" type="presParOf" srcId="{C1F95457-0E13-4C00-AF3F-5279185B3005}" destId="{4208A881-E163-4E2D-843D-3E50A7960126}" srcOrd="0" destOrd="0" presId="urn:microsoft.com/office/officeart/2008/layout/VerticalCurvedList"/>
    <dgm:cxn modelId="{2C79F700-D2BD-4E2F-813F-62E6490E1038}" type="presParOf" srcId="{4208A881-E163-4E2D-843D-3E50A7960126}" destId="{18DFAB4C-927C-4D8E-B963-160FBB72A981}" srcOrd="0" destOrd="0" presId="urn:microsoft.com/office/officeart/2008/layout/VerticalCurvedList"/>
    <dgm:cxn modelId="{54A75823-5FEC-4CCB-8ACF-C0D54759C559}" type="presParOf" srcId="{18DFAB4C-927C-4D8E-B963-160FBB72A981}" destId="{D7A136A3-59C3-4E7B-B46A-5EBCE8A4078B}" srcOrd="0" destOrd="0" presId="urn:microsoft.com/office/officeart/2008/layout/VerticalCurvedList"/>
    <dgm:cxn modelId="{7CBF64BD-C2A7-4755-9ED0-F6A1522134E6}" type="presParOf" srcId="{18DFAB4C-927C-4D8E-B963-160FBB72A981}" destId="{84E162AD-861D-4555-B043-F79679CCDBDA}" srcOrd="1" destOrd="0" presId="urn:microsoft.com/office/officeart/2008/layout/VerticalCurvedList"/>
    <dgm:cxn modelId="{286550F7-89F8-4B52-B328-8D52D4C0E993}" type="presParOf" srcId="{18DFAB4C-927C-4D8E-B963-160FBB72A981}" destId="{0CC9D516-AF50-449F-94BB-47477852AD53}" srcOrd="2" destOrd="0" presId="urn:microsoft.com/office/officeart/2008/layout/VerticalCurvedList"/>
    <dgm:cxn modelId="{D23B863A-5151-41B1-AD8E-BF5C07BE534F}" type="presParOf" srcId="{18DFAB4C-927C-4D8E-B963-160FBB72A981}" destId="{44A52C95-0F8F-4D9A-AFA3-B197DFE13F6B}" srcOrd="3" destOrd="0" presId="urn:microsoft.com/office/officeart/2008/layout/VerticalCurvedList"/>
    <dgm:cxn modelId="{EADE5363-DCBD-44FE-8DDE-F5B026F72043}" type="presParOf" srcId="{4208A881-E163-4E2D-843D-3E50A7960126}" destId="{70FEF15B-A28E-4491-AE72-E180EBB7644A}" srcOrd="1" destOrd="0" presId="urn:microsoft.com/office/officeart/2008/layout/VerticalCurvedList"/>
    <dgm:cxn modelId="{6CE6CFA5-FC3C-4B69-986D-CAA98298590E}" type="presParOf" srcId="{4208A881-E163-4E2D-843D-3E50A7960126}" destId="{487CEEE8-C22E-4D9E-A4A3-793A336C6FEC}" srcOrd="2" destOrd="0" presId="urn:microsoft.com/office/officeart/2008/layout/VerticalCurvedList"/>
    <dgm:cxn modelId="{B0FF5B69-350B-4C09-8161-4D140A4549C4}" type="presParOf" srcId="{487CEEE8-C22E-4D9E-A4A3-793A336C6FEC}" destId="{9BC8E43E-AAA3-4672-BE77-42B7727AE6F0}" srcOrd="0" destOrd="0" presId="urn:microsoft.com/office/officeart/2008/layout/VerticalCurvedList"/>
    <dgm:cxn modelId="{4C3120A9-82A1-46F7-A11F-BBB9E065F1D4}" type="presParOf" srcId="{4208A881-E163-4E2D-843D-3E50A7960126}" destId="{1826B5D9-5E26-4E5E-B1FA-7CFB1732FCA1}" srcOrd="3" destOrd="0" presId="urn:microsoft.com/office/officeart/2008/layout/VerticalCurvedList"/>
    <dgm:cxn modelId="{9470506B-6EAC-43B9-AED9-3F52063980E9}" type="presParOf" srcId="{4208A881-E163-4E2D-843D-3E50A7960126}" destId="{B54D9C6B-633A-4034-A8CE-C7894EA0FDD1}" srcOrd="4" destOrd="0" presId="urn:microsoft.com/office/officeart/2008/layout/VerticalCurvedList"/>
    <dgm:cxn modelId="{D256096E-4B76-4575-BB08-C098D95F1213}" type="presParOf" srcId="{B54D9C6B-633A-4034-A8CE-C7894EA0FDD1}" destId="{9810519D-FE72-443E-ABA1-091F74DF1BBB}" srcOrd="0" destOrd="0" presId="urn:microsoft.com/office/officeart/2008/layout/VerticalCurvedList"/>
    <dgm:cxn modelId="{419DEDAB-5FC0-497B-9F61-9B0A20D6E283}" type="presParOf" srcId="{4208A881-E163-4E2D-843D-3E50A7960126}" destId="{77AD498B-3651-4F75-AE2D-8372E434EFE2}" srcOrd="5" destOrd="0" presId="urn:microsoft.com/office/officeart/2008/layout/VerticalCurvedList"/>
    <dgm:cxn modelId="{F4F1B053-26E2-4E91-AD25-0254ABCC1B19}" type="presParOf" srcId="{4208A881-E163-4E2D-843D-3E50A7960126}" destId="{CAAC7C6B-CE67-4CE6-90B7-1CBE13836D9B}" srcOrd="6" destOrd="0" presId="urn:microsoft.com/office/officeart/2008/layout/VerticalCurvedList"/>
    <dgm:cxn modelId="{5396F819-A2E5-4780-BDC1-967EAFBFE0D5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Source code</a:t>
          </a:r>
          <a:endParaRPr lang="en-US" sz="16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Github</a:t>
          </a:r>
          <a:r>
            <a:rPr lang="en-US" sz="1200" kern="1200" dirty="0" smtClean="0"/>
            <a:t> repository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Checkstyle</a:t>
          </a:r>
          <a:r>
            <a:rPr lang="en-US" sz="1200" kern="1200" dirty="0" smtClean="0"/>
            <a:t> and code templates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Target platforms</a:t>
          </a:r>
          <a:endParaRPr lang="en-US" sz="1200" kern="1200" dirty="0" smtClean="0"/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Continuous integration</a:t>
          </a:r>
          <a:endParaRPr lang="en-US" sz="16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Jenkins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Ease the release process</a:t>
          </a:r>
          <a:endParaRPr lang="en-US" sz="1200" kern="1200" dirty="0" smtClean="0"/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Next steps</a:t>
          </a:r>
          <a:endParaRPr lang="en-US" sz="16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integrate existing components</a:t>
          </a:r>
          <a:endParaRPr lang="en-US" sz="1200" kern="1200" dirty="0" smtClean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Provide an update site and an Eclipse product</a:t>
          </a:r>
          <a:endParaRPr lang="en-US" sz="1200" kern="1200" dirty="0" smtClean="0"/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Unit testing</a:t>
          </a:r>
          <a:endParaRPr lang="en-US" sz="20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JUnit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Code coverage (</a:t>
          </a:r>
          <a:r>
            <a:rPr lang="en-US" sz="1600" kern="1200" dirty="0" err="1" smtClean="0"/>
            <a:t>Eclemma</a:t>
          </a:r>
          <a:r>
            <a:rPr lang="en-US" sz="1600" kern="1200" dirty="0" smtClean="0"/>
            <a:t>)</a:t>
          </a:r>
          <a:endParaRPr lang="en-US" sz="1600" kern="1200" dirty="0" smtClean="0"/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Integration testing</a:t>
          </a:r>
          <a:endParaRPr lang="en-US" sz="20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Functional testing via GUI (RCPTT)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Jenkins will run all tests on a daily basis</a:t>
          </a:r>
          <a:endParaRPr lang="en-US" sz="1600" kern="1200" dirty="0" smtClean="0"/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cases</a:t>
          </a:r>
          <a:endParaRPr lang="en-US" sz="20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Drives features and enhancements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Milestone functional testing</a:t>
          </a:r>
          <a:endParaRPr lang="en-US" sz="1600" kern="1200" dirty="0" smtClean="0"/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err="1" smtClean="0"/>
              <a:t>ModelWriter</a:t>
            </a:r>
            <a:r>
              <a:rPr lang="en-US" dirty="0" smtClean="0"/>
              <a:t> Functional Architecture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</p:spTree>
    <p:extLst>
      <p:ext uri="{BB962C8B-B14F-4D97-AF65-F5344CB8AC3E}">
        <p14:creationId xmlns:p14="http://schemas.microsoft.com/office/powerpoint/2010/main" val="1054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1222441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95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Text connectors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755576" y="2852936"/>
            <a:ext cx="1224136" cy="936104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Model connectors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539552" y="4077072"/>
            <a:ext cx="1512168" cy="792088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Text semantic parsing and text generator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2411760" y="2852936"/>
            <a:ext cx="1152128" cy="1008112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Model Integration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2771800" y="3861048"/>
            <a:ext cx="1368152" cy="1224136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Knowledge Semantic services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4355976" y="2852936"/>
            <a:ext cx="1584176" cy="1080120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1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Knowledge base repository and engine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6713334" y="2924944"/>
            <a:ext cx="1747098" cy="1872208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WP6</a:t>
            </a:r>
            <a:br>
              <a:rPr lang="en-US" dirty="0" smtClean="0"/>
            </a:br>
            <a:r>
              <a:rPr lang="en-US" dirty="0" smtClean="0"/>
              <a:t>Editors and GUI (Model and Writer parts)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196752"/>
            <a:ext cx="10081120" cy="4045384"/>
          </a:xfrm>
        </p:spPr>
      </p:pic>
      <p:sp>
        <p:nvSpPr>
          <p:cNvPr id="5" name="Rectangle à coins arrondis 4"/>
          <p:cNvSpPr/>
          <p:nvPr/>
        </p:nvSpPr>
        <p:spPr>
          <a:xfrm>
            <a:off x="3707904" y="1412776"/>
            <a:ext cx="1368152" cy="1368152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WP6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46010382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5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3038</TotalTime>
  <Words>75</Words>
  <Application>Microsoft Office PowerPoint</Application>
  <PresentationFormat>Affichage à l'écran (4:3)</PresentationFormat>
  <Paragraphs>29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ITEA 3 PowerPoint template_small</vt:lpstr>
      <vt:lpstr>WP6 ModelWriter Functional Architecture</vt:lpstr>
      <vt:lpstr>WP6 Text connectors</vt:lpstr>
      <vt:lpstr>WP6 Model connectors</vt:lpstr>
      <vt:lpstr>WP6 Text semantic parsing and text generator</vt:lpstr>
      <vt:lpstr>WP6 Model Integration</vt:lpstr>
      <vt:lpstr>WP6 Knowledge Semantic services</vt:lpstr>
      <vt:lpstr>WP6 Knowledge base repository and engine</vt:lpstr>
      <vt:lpstr>WP6 Editors and GUI (Model and Writer parts)</vt:lpstr>
      <vt:lpstr>WP6 Integration</vt:lpstr>
      <vt:lpstr>WP6 Evaluation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ylussaud</cp:lastModifiedBy>
  <cp:revision>326</cp:revision>
  <dcterms:created xsi:type="dcterms:W3CDTF">2014-11-11T13:03:42Z</dcterms:created>
  <dcterms:modified xsi:type="dcterms:W3CDTF">2015-09-16T08:25:41Z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